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457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97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401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895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3511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02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062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03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9152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4259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1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22A883E6-7178-405E-B294-EDC07C73787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0E0B61F-D2B9-4D19-87EE-132FAD9D2B8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377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LA CLOCHETTE</a:t>
            </a:r>
            <a:br>
              <a:rPr lang="en-US" dirty="0" smtClean="0"/>
            </a:br>
            <a:r>
              <a:rPr lang="en-US" dirty="0" smtClean="0"/>
              <a:t>Perspective change to “je”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3700" y="2438400"/>
            <a:ext cx="9258300" cy="36515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000" dirty="0" smtClean="0"/>
              <a:t>1. </a:t>
            </a:r>
            <a:r>
              <a:rPr lang="fr-FR" sz="4000" u="sng" dirty="0" smtClean="0">
                <a:solidFill>
                  <a:srgbClr val="FF0000"/>
                </a:solidFill>
              </a:rPr>
              <a:t>Il</a:t>
            </a:r>
            <a:r>
              <a:rPr lang="fr-FR" sz="4000" dirty="0" smtClean="0"/>
              <a:t> </a:t>
            </a:r>
            <a:r>
              <a:rPr lang="fr-FR" sz="4000" u="sng" dirty="0" smtClean="0">
                <a:solidFill>
                  <a:srgbClr val="FF0000"/>
                </a:solidFill>
              </a:rPr>
              <a:t>s</a:t>
            </a:r>
            <a:r>
              <a:rPr lang="fr-FR" sz="4000" dirty="0" smtClean="0"/>
              <a:t>’appelle </a:t>
            </a:r>
            <a:r>
              <a:rPr lang="fr-FR" sz="4000" u="sng" dirty="0" smtClean="0">
                <a:solidFill>
                  <a:srgbClr val="FF0000"/>
                </a:solidFill>
              </a:rPr>
              <a:t>Jean</a:t>
            </a:r>
            <a:r>
              <a:rPr lang="fr-FR" sz="4000" dirty="0" smtClean="0"/>
              <a:t>.</a:t>
            </a:r>
          </a:p>
          <a:p>
            <a:pPr marL="0" indent="0">
              <a:buNone/>
            </a:pPr>
            <a:r>
              <a:rPr lang="fr-FR" sz="4000" dirty="0" smtClean="0"/>
              <a:t>2. </a:t>
            </a:r>
            <a:r>
              <a:rPr lang="fr-FR" sz="4000" u="sng" dirty="0" smtClean="0">
                <a:solidFill>
                  <a:srgbClr val="FF0000"/>
                </a:solidFill>
              </a:rPr>
              <a:t>Il</a:t>
            </a:r>
            <a:r>
              <a:rPr lang="fr-FR" sz="4000" dirty="0" smtClean="0"/>
              <a:t> n’aime pas le cours de biologie.</a:t>
            </a:r>
          </a:p>
          <a:p>
            <a:pPr marL="0" indent="0">
              <a:buNone/>
            </a:pPr>
            <a:r>
              <a:rPr lang="fr-FR" sz="4000" dirty="0" smtClean="0"/>
              <a:t>3. </a:t>
            </a:r>
            <a:r>
              <a:rPr lang="fr-FR" sz="4000" u="sng" dirty="0" smtClean="0">
                <a:solidFill>
                  <a:srgbClr val="FF0000"/>
                </a:solidFill>
              </a:rPr>
              <a:t>Il</a:t>
            </a:r>
            <a:r>
              <a:rPr lang="fr-FR" sz="4000" dirty="0" smtClean="0"/>
              <a:t> dor</a:t>
            </a:r>
            <a:r>
              <a:rPr lang="fr-FR" sz="4000" u="sng" dirty="0" smtClean="0">
                <a:solidFill>
                  <a:srgbClr val="FF0000"/>
                </a:solidFill>
              </a:rPr>
              <a:t>t</a:t>
            </a:r>
            <a:r>
              <a:rPr lang="fr-FR" sz="4000" dirty="0" smtClean="0"/>
              <a:t> en classe.</a:t>
            </a:r>
          </a:p>
          <a:p>
            <a:pPr marL="0" indent="0">
              <a:buNone/>
            </a:pPr>
            <a:r>
              <a:rPr lang="fr-FR" sz="4000" dirty="0" smtClean="0"/>
              <a:t>4. Le prof crie, “</a:t>
            </a:r>
            <a:r>
              <a:rPr lang="fr-FR" sz="4000" u="sng" dirty="0" smtClean="0">
                <a:solidFill>
                  <a:srgbClr val="FF0000"/>
                </a:solidFill>
              </a:rPr>
              <a:t>JEAN</a:t>
            </a:r>
            <a:r>
              <a:rPr lang="fr-FR" sz="4000" dirty="0" smtClean="0"/>
              <a:t>!!” et </a:t>
            </a:r>
            <a:r>
              <a:rPr lang="fr-FR" sz="4000" u="sng" dirty="0" smtClean="0">
                <a:solidFill>
                  <a:srgbClr val="FF0000"/>
                </a:solidFill>
              </a:rPr>
              <a:t>Jean</a:t>
            </a:r>
            <a:r>
              <a:rPr lang="fr-FR" sz="4000" dirty="0" smtClean="0"/>
              <a:t> </a:t>
            </a:r>
            <a:r>
              <a:rPr lang="fr-FR" sz="4000" u="sng" dirty="0" smtClean="0">
                <a:solidFill>
                  <a:srgbClr val="FF0000"/>
                </a:solidFill>
              </a:rPr>
              <a:t>se</a:t>
            </a:r>
            <a:r>
              <a:rPr lang="fr-FR" sz="4000" dirty="0" smtClean="0"/>
              <a:t> réveille.</a:t>
            </a:r>
          </a:p>
        </p:txBody>
      </p:sp>
    </p:spTree>
    <p:extLst>
      <p:ext uri="{BB962C8B-B14F-4D97-AF65-F5344CB8AC3E}">
        <p14:creationId xmlns:p14="http://schemas.microsoft.com/office/powerpoint/2010/main" val="2195633425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3</TotalTime>
  <Words>39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Century Schoolbook</vt:lpstr>
      <vt:lpstr>Corbel</vt:lpstr>
      <vt:lpstr>Feathered</vt:lpstr>
      <vt:lpstr>LA CLOCHETTE Perspective change to “je”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Perspective change to “je”</dc:title>
  <dc:creator>Danielle Berndt</dc:creator>
  <cp:lastModifiedBy>Danielle Berndt</cp:lastModifiedBy>
  <cp:revision>1</cp:revision>
  <dcterms:created xsi:type="dcterms:W3CDTF">2016-11-03T10:57:35Z</dcterms:created>
  <dcterms:modified xsi:type="dcterms:W3CDTF">2016-11-03T11:01:05Z</dcterms:modified>
</cp:coreProperties>
</file>